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66" r:id="rId5"/>
    <p:sldId id="257" r:id="rId6"/>
    <p:sldId id="258" r:id="rId7"/>
    <p:sldId id="259" r:id="rId8"/>
    <p:sldId id="270" r:id="rId9"/>
    <p:sldId id="273" r:id="rId10"/>
    <p:sldId id="274" r:id="rId11"/>
    <p:sldId id="275" r:id="rId12"/>
    <p:sldId id="260" r:id="rId13"/>
    <p:sldId id="262" r:id="rId14"/>
    <p:sldId id="271" r:id="rId15"/>
    <p:sldId id="269" r:id="rId16"/>
    <p:sldId id="272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274" autoAdjust="0"/>
  </p:normalViewPr>
  <p:slideViewPr>
    <p:cSldViewPr snapToGrid="0" showGuides="1">
      <p:cViewPr varScale="1">
        <p:scale>
          <a:sx n="74" d="100"/>
          <a:sy n="74" d="100"/>
        </p:scale>
        <p:origin x="576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2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0.82758</cdr:y>
    </cdr:to>
    <cdr:pic>
      <cdr:nvPicPr>
        <cdr:cNvPr id="2" name="Picture 1"/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>
          <a:extLst>
            <a:ext uri="{28A0092B-C50C-407E-A947-70E740481C1C}">
              <a14:useLocalDpi xmlns:a14="http://schemas.microsoft.com/office/drawing/2010/main" val="0"/>
            </a:ext>
          </a:extLst>
        </a:blip>
        <a:stretch xmlns:a="http://schemas.openxmlformats.org/drawingml/2006/main">
          <a:fillRect/>
        </a:stretch>
      </cdr:blipFill>
      <cdr:spPr>
        <a:xfrm xmlns:a="http://schemas.openxmlformats.org/drawingml/2006/main">
          <a:off x="0" y="0"/>
          <a:ext cx="4509470" cy="3802474"/>
        </a:xfrm>
        <a:prstGeom xmlns:a="http://schemas.openxmlformats.org/drawingml/2006/main" prst="rect">
          <a:avLst/>
        </a:prstGeom>
      </cdr:spPr>
    </cdr:pic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20.03.2019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2.svg>
</file>

<file path=ppt/media/image3.jpg>
</file>

<file path=ppt/media/image4.jp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20.03.2019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xmlns="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xmlns="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xmlns="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xmlns="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xmlns="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xmlns="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xmlns="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xmlns="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xmlns="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xmlns="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xmlns="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xmlns="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xmlns="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xmlns="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xmlns="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xmlns="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xmlns="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xmlns="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xmlns="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xmlns="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xmlns="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xmlns="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xmlns="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xmlns="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xmlns="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xmlns="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xmlns="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xmlns="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xmlns="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xmlns="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xmlns="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xmlns="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xmlns="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xmlns="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xmlns="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xmlns="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xmlns="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xmlns="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xmlns="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xmlns="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xmlns="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xmlns="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xmlns="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xmlns="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xmlns="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xmlns="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xmlns="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xmlns="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xmlns="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xmlns="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xmlns="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xmlns="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xmlns="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xmlns="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xmlns="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xmlns="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xmlns="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xmlns="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xmlns="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xmlns="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xmlns="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xmlns="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xmlns="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xmlns="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xmlns="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xmlns="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xmlns="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xmlns="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xmlns="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xmlns="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xmlns="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xmlns="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xmlns="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xmlns="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xmlns="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xmlns="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xmlns="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xmlns="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xmlns="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xmlns="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xmlns="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xmlns="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xmlns="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xmlns="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xmlns="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xmlns="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xmlns="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xmlns="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xmlns="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xmlns="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xmlns="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xmlns="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xmlns="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xmlns="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xmlns="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xmlns="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xmlns="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xmlns="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xmlns="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xmlns="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xmlns="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xmlns="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xmlns="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xmlns="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xmlns="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xmlns="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xmlns="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xmlns="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xmlns="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xmlns="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xmlns="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xmlns="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xmlns="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xmlns="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xmlns="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igniterealtime.org/projects/smack/" TargetMode="External"/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8.xml"/><Relationship Id="rId5" Type="http://schemas.openxmlformats.org/officeDocument/2006/relationships/hyperlink" Target="https://www.pexels.com/" TargetMode="External"/><Relationship Id="rId4" Type="http://schemas.openxmlformats.org/officeDocument/2006/relationships/hyperlink" Target="https://www.quora.com/What-is-XMPP-and-how-does-it-work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JabComm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Messaging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XMPP Client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 smtClean="0"/>
              <a:t>March</a:t>
            </a:r>
          </a:p>
          <a:p>
            <a:r>
              <a:rPr lang="en-US" dirty="0" smtClean="0"/>
              <a:t>2019</a:t>
            </a:r>
            <a:endParaRPr lang="ru-RU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25" b="9925"/>
          <a:stretch>
            <a:fillRect/>
          </a:stretch>
        </p:blipFill>
        <p:spPr>
          <a:xfrm>
            <a:off x="4606076" y="0"/>
            <a:ext cx="7585924" cy="5949573"/>
          </a:xfr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/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87" b="9587"/>
          <a:stretch>
            <a:fillRect/>
          </a:stretch>
        </p:blipFill>
        <p:spPr>
          <a:xfrm>
            <a:off x="1340" y="0"/>
            <a:ext cx="12190660" cy="55694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290" y="4683659"/>
            <a:ext cx="10515600" cy="782638"/>
          </a:xfrm>
        </p:spPr>
        <p:txBody>
          <a:bodyPr/>
          <a:lstStyle/>
          <a:p>
            <a:r>
              <a:rPr lang="en-US" dirty="0" smtClean="0"/>
              <a:t>DEMONSTRATION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EDF80CF-7487-45BD-99FF-6CB18AC1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JABCOMM MESSAGING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dia Placeholder 1" descr="Video">
            <a:extLst>
              <a:ext uri="{FF2B5EF4-FFF2-40B4-BE49-F238E27FC236}">
                <a16:creationId xmlns:a16="http://schemas.microsoft.com/office/drawing/2014/main" xmlns="" id="{531D7866-D98C-4600-BEC4-FCE6295FAD25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/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JABCOMM MESSAGING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5796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420" y="465929"/>
            <a:ext cx="10515600" cy="1325563"/>
          </a:xfrm>
        </p:spPr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4420" y="3955665"/>
            <a:ext cx="4367531" cy="524711"/>
          </a:xfrm>
        </p:spPr>
        <p:txBody>
          <a:bodyPr/>
          <a:lstStyle/>
          <a:p>
            <a:r>
              <a:rPr lang="en-US" dirty="0" smtClean="0"/>
              <a:t> 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 err="1" smtClean="0"/>
              <a:t>Acain</a:t>
            </a:r>
            <a:r>
              <a:rPr lang="en-US" dirty="0" smtClean="0"/>
              <a:t>, Frances </a:t>
            </a:r>
            <a:r>
              <a:rPr lang="en-US" dirty="0" err="1" smtClean="0"/>
              <a:t>Jhay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D10F5C8F-9E7F-4E64-9AF6-329D165411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24420" y="5334299"/>
            <a:ext cx="4367531" cy="365125"/>
          </a:xfrm>
        </p:spPr>
        <p:txBody>
          <a:bodyPr/>
          <a:lstStyle/>
          <a:p>
            <a:r>
              <a:rPr lang="en-US" dirty="0" smtClean="0"/>
              <a:t>Jabagat, Josephine Iris</a:t>
            </a:r>
            <a:endParaRPr lang="ru-RU" dirty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77" t="-5734" r="3318" b="45"/>
          <a:stretch/>
        </p:blipFill>
        <p:spPr>
          <a:xfrm>
            <a:off x="5248997" y="103031"/>
            <a:ext cx="6943003" cy="5934621"/>
          </a:xfr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References:</a:t>
            </a:r>
            <a:endParaRPr lang="en-US" dirty="0"/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xmlns="" id="{5FC6C278-4035-446A-A94B-030E792FDDF5}"/>
              </a:ext>
            </a:extLst>
          </p:cNvPr>
          <p:cNvSpPr txBox="1"/>
          <p:nvPr/>
        </p:nvSpPr>
        <p:spPr>
          <a:xfrm>
            <a:off x="569017" y="2094379"/>
            <a:ext cx="1125378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u="sng" dirty="0">
                <a:solidFill>
                  <a:srgbClr val="0070C0"/>
                </a:solidFill>
                <a:hlinkClick r:id="rId3"/>
              </a:rPr>
              <a:t>https://igniterealtime.org/projects/smack</a:t>
            </a:r>
            <a:r>
              <a:rPr lang="en-US" sz="2800" u="sng" dirty="0" smtClean="0">
                <a:solidFill>
                  <a:srgbClr val="0070C0"/>
                </a:solidFill>
                <a:hlinkClick r:id="rId3"/>
              </a:rPr>
              <a:t>/</a:t>
            </a:r>
            <a:endParaRPr lang="en-US" sz="2800" u="sng" dirty="0" smtClean="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u="sng" dirty="0">
                <a:solidFill>
                  <a:srgbClr val="0070C0"/>
                </a:solidFill>
                <a:hlinkClick r:id="rId4"/>
              </a:rPr>
              <a:t>https://</a:t>
            </a:r>
            <a:r>
              <a:rPr lang="en-US" sz="2800" u="sng" dirty="0" smtClean="0">
                <a:solidFill>
                  <a:srgbClr val="0070C0"/>
                </a:solidFill>
                <a:hlinkClick r:id="rId4"/>
              </a:rPr>
              <a:t>www.quora.com/What-is-XMPP-and-how-does-it-work</a:t>
            </a:r>
            <a:endParaRPr lang="en-US" sz="2800" u="sng" dirty="0" smtClean="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u="sng" dirty="0">
                <a:solidFill>
                  <a:srgbClr val="0070C0"/>
                </a:solidFill>
                <a:hlinkClick r:id="rId5"/>
              </a:rPr>
              <a:t>https://</a:t>
            </a:r>
            <a:r>
              <a:rPr lang="en-US" sz="2800" u="sng" dirty="0" smtClean="0">
                <a:solidFill>
                  <a:srgbClr val="0070C0"/>
                </a:solidFill>
                <a:hlinkClick r:id="rId5"/>
              </a:rPr>
              <a:t>www.pexels.com</a:t>
            </a:r>
            <a:endParaRPr lang="en-US" sz="2800" u="sng" dirty="0" smtClean="0">
              <a:solidFill>
                <a:srgbClr val="0070C0"/>
              </a:solidFill>
            </a:endParaRPr>
          </a:p>
          <a:p>
            <a:endParaRPr lang="en-US" sz="2800" u="sng" dirty="0">
              <a:solidFill>
                <a:srgbClr val="0070C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85431CC7-E576-44E9-B0ED-A55CB1964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13</a:t>
            </a:fld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E15085CC-458F-4E9F-AF16-A815111FBF00}"/>
              </a:ext>
            </a:extLst>
          </p:cNvPr>
          <p:cNvSpPr txBox="1">
            <a:spLocks/>
          </p:cNvSpPr>
          <p:nvPr/>
        </p:nvSpPr>
        <p:spPr>
          <a:xfrm>
            <a:off x="1159270" y="2094379"/>
            <a:ext cx="4367531" cy="3651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XMPP?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Extensible Messaging and Presence Protocol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 communications protocol based on XML</a:t>
            </a:r>
            <a:endParaRPr lang="en-US" dirty="0"/>
          </a:p>
          <a:p>
            <a:r>
              <a:rPr lang="en-US" dirty="0" smtClean="0"/>
              <a:t>Essentially a streaming protocol that makes it possible to exchange XML fragments between any two network endpoints.</a:t>
            </a:r>
            <a:endParaRPr lang="en-US" dirty="0"/>
          </a:p>
          <a:p>
            <a:r>
              <a:rPr lang="en-US" dirty="0" smtClean="0"/>
              <a:t>An open standard that allows users to access network using other protocols.</a:t>
            </a:r>
          </a:p>
          <a:p>
            <a:r>
              <a:rPr lang="en-US" dirty="0" smtClean="0"/>
              <a:t>Was originally called the Jabber protocol.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83F41B9-CDD2-4DAB-9FE1-AA9A8E0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JABCOMM MESSAGING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17" name="Picture Placeholder 16"/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79" r="3067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SYSTEM OVERVIEW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xmlns="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err="1" smtClean="0"/>
              <a:t>JabComm</a:t>
            </a:r>
            <a:r>
              <a:rPr lang="en-US" dirty="0" smtClean="0"/>
              <a:t> Messaging is an XMPP client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JABCOMM MESSAGING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846041" y="3041981"/>
            <a:ext cx="4548187" cy="1708223"/>
          </a:xfrm>
        </p:spPr>
        <p:txBody>
          <a:bodyPr/>
          <a:lstStyle/>
          <a:p>
            <a:r>
              <a:rPr lang="en-US" dirty="0" smtClean="0"/>
              <a:t>Implements XMPP as its protocol for functionalities such as messaging, viewing of roster list and presence changes.</a:t>
            </a:r>
          </a:p>
          <a:p>
            <a:r>
              <a:rPr lang="en-US" dirty="0" smtClean="0"/>
              <a:t>Saves messages sent by the user into a file for history storage.</a:t>
            </a:r>
            <a:endParaRPr lang="en-PH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PH" dirty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39" b="983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DESIGN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How did we come up with the XMPP client?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9DF92D8-1371-40FE-AB90-C65DFF928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ARCHITECTURE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B0CA970E-796E-4258-8457-D1CEF7B4B866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811311" y="3294245"/>
            <a:ext cx="4365625" cy="775479"/>
          </a:xfrm>
        </p:spPr>
        <p:txBody>
          <a:bodyPr/>
          <a:lstStyle/>
          <a:p>
            <a:r>
              <a:rPr lang="en-US" dirty="0" smtClean="0"/>
              <a:t>Overall view of the XMPP client communicating with the XMPP server</a:t>
            </a:r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E3AB4F18-AE38-4488-9473-A828459DA8A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DIAGRAMS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xmlns="" id="{663B63A5-075F-4429-8F7A-8E50D349717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6"/>
            <a:ext cx="4365625" cy="942904"/>
          </a:xfrm>
        </p:spPr>
        <p:txBody>
          <a:bodyPr>
            <a:normAutofit/>
          </a:bodyPr>
          <a:lstStyle/>
          <a:p>
            <a:r>
              <a:rPr lang="en-US" dirty="0" smtClean="0"/>
              <a:t>Use Case Diagram</a:t>
            </a:r>
            <a:endParaRPr lang="en-US" dirty="0"/>
          </a:p>
          <a:p>
            <a:r>
              <a:rPr lang="en-US" dirty="0" smtClean="0"/>
              <a:t>Activity Diagram</a:t>
            </a:r>
            <a:endParaRPr lang="en-US" dirty="0"/>
          </a:p>
          <a:p>
            <a:r>
              <a:rPr lang="en-US" dirty="0" smtClean="0"/>
              <a:t>Class Diagram</a:t>
            </a:r>
            <a:endParaRPr lang="en-US" dirty="0"/>
          </a:p>
          <a:p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C5FF61B-147F-4149-9E50-36696641E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JABCOMM MESSAGING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xmlns="" id="{E3AB4F18-AE38-4488-9473-A828459DA8A4}"/>
              </a:ext>
            </a:extLst>
          </p:cNvPr>
          <p:cNvSpPr txBox="1">
            <a:spLocks/>
          </p:cNvSpPr>
          <p:nvPr/>
        </p:nvSpPr>
        <p:spPr>
          <a:xfrm>
            <a:off x="993286" y="4162113"/>
            <a:ext cx="4183650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LIBRARY</a:t>
            </a:r>
            <a:endParaRPr lang="ru-RU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xmlns="" id="{B0CA970E-796E-4258-8457-D1CEF7B4B866}"/>
              </a:ext>
            </a:extLst>
          </p:cNvPr>
          <p:cNvSpPr txBox="1">
            <a:spLocks/>
          </p:cNvSpPr>
          <p:nvPr/>
        </p:nvSpPr>
        <p:spPr>
          <a:xfrm>
            <a:off x="811310" y="4504587"/>
            <a:ext cx="4365625" cy="7754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Smack Client Library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ARCHITECTURE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E8546E56-D449-4019-86AD-4F0D3A1474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8357" y="3252275"/>
            <a:ext cx="2829243" cy="1846732"/>
          </a:xfrm>
        </p:spPr>
        <p:txBody>
          <a:bodyPr/>
          <a:lstStyle/>
          <a:p>
            <a:r>
              <a:rPr lang="en-US" dirty="0" smtClean="0"/>
              <a:t>Something about architecture</a:t>
            </a:r>
            <a:endParaRPr lang="ru-RU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xmlns="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4223577849"/>
              </p:ext>
            </p:extLst>
          </p:nvPr>
        </p:nvGraphicFramePr>
        <p:xfrm>
          <a:off x="4378450" y="1493838"/>
          <a:ext cx="6912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000">
                  <a:extLst>
                    <a:ext uri="{9D8B030D-6E8A-4147-A177-3AD203B41FA5}">
                      <a16:colId xmlns:a16="http://schemas.microsoft.com/office/drawing/2014/main" xmlns="" val="3413721457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xmlns="" val="2742567690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xmlns="" val="529259489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xmlns="" val="1743817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75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519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1604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55450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5925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1,687,500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7009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562,500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65178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4,320,000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587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52,800,000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187,920,000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87294082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0ADED37-21C3-4250-BD9E-659F018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JABCOMM MESSAGING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3840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290" y="2226619"/>
            <a:ext cx="3403308" cy="676275"/>
          </a:xfrm>
        </p:spPr>
        <p:txBody>
          <a:bodyPr>
            <a:normAutofit/>
          </a:bodyPr>
          <a:lstStyle/>
          <a:p>
            <a:r>
              <a:rPr lang="en-US" dirty="0" smtClean="0"/>
              <a:t>USE CASE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E8546E56-D449-4019-86AD-4F0D3A1474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8357" y="3252275"/>
            <a:ext cx="2829243" cy="1846732"/>
          </a:xfrm>
        </p:spPr>
        <p:txBody>
          <a:bodyPr/>
          <a:lstStyle/>
          <a:p>
            <a:r>
              <a:rPr lang="en-US" dirty="0" smtClean="0"/>
              <a:t>Something about use case diagram</a:t>
            </a:r>
            <a:endParaRPr lang="ru-RU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xmlns="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4223577849"/>
              </p:ext>
            </p:extLst>
          </p:nvPr>
        </p:nvGraphicFramePr>
        <p:xfrm>
          <a:off x="4378450" y="1493838"/>
          <a:ext cx="6912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000">
                  <a:extLst>
                    <a:ext uri="{9D8B030D-6E8A-4147-A177-3AD203B41FA5}">
                      <a16:colId xmlns:a16="http://schemas.microsoft.com/office/drawing/2014/main" xmlns="" val="3413721457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xmlns="" val="2742567690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xmlns="" val="529259489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xmlns="" val="1743817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75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519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1604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55450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5925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1,687,500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7009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562,500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65178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4,320,000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587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52,800,000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187,920,000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87294082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0ADED37-21C3-4250-BD9E-659F018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JABCOMM MESSAGING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98877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357" y="2226619"/>
            <a:ext cx="3399648" cy="67627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ACTIVITY DIAGRAM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E8546E56-D449-4019-86AD-4F0D3A1474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8357" y="3252275"/>
            <a:ext cx="2829243" cy="1846732"/>
          </a:xfrm>
        </p:spPr>
        <p:txBody>
          <a:bodyPr/>
          <a:lstStyle/>
          <a:p>
            <a:r>
              <a:rPr lang="en-US" dirty="0" smtClean="0"/>
              <a:t>Something about activity diagram</a:t>
            </a:r>
            <a:endParaRPr lang="ru-RU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xmlns="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4223577849"/>
              </p:ext>
            </p:extLst>
          </p:nvPr>
        </p:nvGraphicFramePr>
        <p:xfrm>
          <a:off x="4378450" y="1493838"/>
          <a:ext cx="6912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000">
                  <a:extLst>
                    <a:ext uri="{9D8B030D-6E8A-4147-A177-3AD203B41FA5}">
                      <a16:colId xmlns:a16="http://schemas.microsoft.com/office/drawing/2014/main" xmlns="" val="3413721457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xmlns="" val="2742567690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xmlns="" val="529259489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xmlns="" val="1743817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75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519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1604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55450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5925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1,687,500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7009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562,500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65178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4,320,000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587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52,800,000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187,920,000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87294082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0ADED37-21C3-4250-BD9E-659F018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JABCOMM MESSAGING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42347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357" y="2226619"/>
            <a:ext cx="3399648" cy="67627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CLASS DIAGRAM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E8546E56-D449-4019-86AD-4F0D3A1474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8357" y="3252275"/>
            <a:ext cx="2829243" cy="1846732"/>
          </a:xfrm>
        </p:spPr>
        <p:txBody>
          <a:bodyPr/>
          <a:lstStyle/>
          <a:p>
            <a:r>
              <a:rPr lang="en-US" dirty="0" smtClean="0"/>
              <a:t>Something about class diagram</a:t>
            </a:r>
            <a:endParaRPr lang="ru-RU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xmlns="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4223577849"/>
              </p:ext>
            </p:extLst>
          </p:nvPr>
        </p:nvGraphicFramePr>
        <p:xfrm>
          <a:off x="4378450" y="1493838"/>
          <a:ext cx="6912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000">
                  <a:extLst>
                    <a:ext uri="{9D8B030D-6E8A-4147-A177-3AD203B41FA5}">
                      <a16:colId xmlns:a16="http://schemas.microsoft.com/office/drawing/2014/main" xmlns="" val="3413721457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xmlns="" val="2742567690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xmlns="" val="529259489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xmlns="" val="1743817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75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519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1604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55450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5925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1,687,500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7009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562,500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65178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4,320,000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587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52,800,000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187,920,000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87294082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0ADED37-21C3-4250-BD9E-659F018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JABCOMM MESSAGING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96693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Chart Placeholder 20" descr="Pie chart">
            <a:extLst>
              <a:ext uri="{FF2B5EF4-FFF2-40B4-BE49-F238E27FC236}">
                <a16:creationId xmlns:a16="http://schemas.microsoft.com/office/drawing/2014/main" xmlns="" id="{093B88E5-E854-483F-A761-6A39AF1AE58A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3531446095"/>
              </p:ext>
            </p:extLst>
          </p:nvPr>
        </p:nvGraphicFramePr>
        <p:xfrm>
          <a:off x="798795" y="1087668"/>
          <a:ext cx="4509470" cy="4594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xmlns="" id="{4991AEBC-6D9D-4D30-BB4C-43FE13703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LIBRARY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7BFDBF9-B20C-4919-9CE3-90C6CDC85B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90" y="2592569"/>
            <a:ext cx="4807756" cy="1587642"/>
          </a:xfrm>
        </p:spPr>
        <p:txBody>
          <a:bodyPr/>
          <a:lstStyle/>
          <a:p>
            <a:r>
              <a:rPr lang="en-US" dirty="0" smtClean="0"/>
              <a:t>Smack is an open source XMPP client library for instant messaging and presence. A pure Java library that can be embedded into applications to create a full XMPP client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93D7EDA2-3620-47DB-BD1A-9C3633AEB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JABCOMM MESSAGING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EDAECDC-7310-4573-BE1D-3F708C830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9</a:t>
            </a:fld>
            <a:endParaRPr lang="ru-RU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PH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PH" dirty="0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PH" dirty="0"/>
          </a:p>
        </p:txBody>
      </p:sp>
      <p:sp>
        <p:nvSpPr>
          <p:cNvPr id="28" name="Text Placeholder 27"/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PH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PH" dirty="0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PH" dirty="0"/>
          </a:p>
        </p:txBody>
      </p:sp>
      <p:sp>
        <p:nvSpPr>
          <p:cNvPr id="31" name="Text Placeholder 30"/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PH" dirty="0"/>
          </a:p>
        </p:txBody>
      </p:sp>
      <p:sp>
        <p:nvSpPr>
          <p:cNvPr id="32" name="Text Placeholder 31"/>
          <p:cNvSpPr>
            <a:spLocks noGrp="1"/>
          </p:cNvSpPr>
          <p:nvPr>
            <p:ph type="body" idx="26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PH" dirty="0"/>
          </a:p>
        </p:txBody>
      </p:sp>
      <p:sp>
        <p:nvSpPr>
          <p:cNvPr id="33" name="Text Placeholder 32"/>
          <p:cNvSpPr>
            <a:spLocks noGrp="1"/>
          </p:cNvSpPr>
          <p:nvPr>
            <p:ph type="body" idx="30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PH" dirty="0"/>
          </a:p>
        </p:txBody>
      </p:sp>
      <p:sp>
        <p:nvSpPr>
          <p:cNvPr id="34" name="Text Placeholder 33"/>
          <p:cNvSpPr>
            <a:spLocks noGrp="1"/>
          </p:cNvSpPr>
          <p:nvPr>
            <p:ph type="body" idx="22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US" dirty="0" smtClean="0"/>
              <a:t> </a:t>
            </a:r>
          </a:p>
          <a:p>
            <a:r>
              <a:rPr lang="en-US" dirty="0"/>
              <a:t> </a:t>
            </a:r>
            <a:endParaRPr lang="en-PH" dirty="0"/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PH" dirty="0"/>
          </a:p>
        </p:txBody>
      </p:sp>
      <p:sp>
        <p:nvSpPr>
          <p:cNvPr id="36" name="Text Placeholder 35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smtClean="0"/>
              <a:t> </a:t>
            </a:r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266157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0</TotalTime>
  <Words>447</Words>
  <Application>Microsoft Office PowerPoint</Application>
  <PresentationFormat>Widescreen</PresentationFormat>
  <Paragraphs>254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Century Gothic</vt:lpstr>
      <vt:lpstr>Office Theme</vt:lpstr>
      <vt:lpstr>JabComm Messaging</vt:lpstr>
      <vt:lpstr>WHAT IS XMPP?</vt:lpstr>
      <vt:lpstr>SYSTEM OVERVIEW</vt:lpstr>
      <vt:lpstr>SYSTEM DESIGN</vt:lpstr>
      <vt:lpstr>ARCHITECTURE</vt:lpstr>
      <vt:lpstr>USE CASE</vt:lpstr>
      <vt:lpstr>ACTIVITY DIAGRAM</vt:lpstr>
      <vt:lpstr>CLASS DIAGRAM</vt:lpstr>
      <vt:lpstr>LIBRARY</vt:lpstr>
      <vt:lpstr>DEMONSTRATION</vt:lpstr>
      <vt:lpstr>Lorem ipsum dolor sit amet, consectetuer adipiscing elit. Maecenas porttitor congue massa</vt:lpstr>
      <vt:lpstr>THANK YOU!</vt:lpstr>
      <vt:lpstr>References: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2019-03-20T13:07:44Z</dcterms:created>
  <dcterms:modified xsi:type="dcterms:W3CDTF">2019-03-20T14:11:22Z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